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79D2-EBC5-45F7-9510-926DB219AC70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7BA6-9083-49B4-AA3E-5145DDA2A8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996377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4ACC-1DEB-4847-9409-17F2560FB252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376F-3637-42A4-8B9F-B3BA1D917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19729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376F-3637-42A4-8B9F-B3BA1D917689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2C7C-BE93-408A-B1F9-DEB122DB3600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2023-5A94-452A-AA7F-509224E6AEB5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17B-CDE0-4DE7-8B91-2099A315E89E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A9E-B44C-42EE-9B4A-A0D14703B788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FADE-C050-47FF-AFDC-A3C1A61A6032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3609-7AF4-4BBB-9724-245EDA7C2520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3AF-FDA6-4CEB-ABC0-F71CD9CE7BE8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9B30-D49B-43C3-811C-AF12122A646B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F34D-3E00-4882-9C55-8A922668FF1D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655F-E141-4FA7-A602-5AB35E6FF598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85B5-671D-4EA0-BFF0-A1CE316BD129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E9FB-CE7C-4947-92F4-30BD2E4893B3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B4DC-7E29-4372-A981-E72B398F60A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Dofinansowano ze środków Ministra Kultury i Dziedzictwa Narodowego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pl-PL" dirty="0" smtClean="0"/>
              <a:t>Komunikacja</a:t>
            </a:r>
            <a:endParaRPr lang="pl-PL" dirty="0"/>
          </a:p>
        </p:txBody>
      </p:sp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1628801"/>
            <a:ext cx="669674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82624"/>
            <a:ext cx="7488832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4" name="Symbol zastępczy zawartości 7" descr="C:\Users\Konrad\Desktop\skanowanie0001.jpg"/>
          <p:cNvPicPr>
            <a:picLocks/>
          </p:cNvPicPr>
          <p:nvPr/>
        </p:nvPicPr>
        <p:blipFill>
          <a:blip r:embed="rId2" cstate="print"/>
          <a:srcRect b="68123"/>
          <a:stretch>
            <a:fillRect/>
          </a:stretch>
        </p:blipFill>
        <p:spPr bwMode="auto">
          <a:xfrm>
            <a:off x="611560" y="112474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Konrad\Desktop\skanowanie0001.jpg"/>
          <p:cNvPicPr/>
          <p:nvPr/>
        </p:nvPicPr>
        <p:blipFill>
          <a:blip r:embed="rId2" cstate="print"/>
          <a:srcRect t="34368" b="34368"/>
          <a:stretch>
            <a:fillRect/>
          </a:stretch>
        </p:blipFill>
        <p:spPr bwMode="auto">
          <a:xfrm>
            <a:off x="6084168" y="112474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Konrad\Desktop\skanowanie0001.jpg"/>
          <p:cNvPicPr/>
          <p:nvPr/>
        </p:nvPicPr>
        <p:blipFill>
          <a:blip r:embed="rId2" cstate="print"/>
          <a:srcRect t="68123"/>
          <a:stretch>
            <a:fillRect/>
          </a:stretch>
        </p:blipFill>
        <p:spPr bwMode="auto">
          <a:xfrm>
            <a:off x="3347864" y="3645024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3923928" y="12687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Hasła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 rot="21379220">
            <a:off x="1619672" y="2420888"/>
            <a:ext cx="2304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Konrad12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1234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err="1" smtClean="0"/>
              <a:t>Qwerty</a:t>
            </a:r>
            <a:endParaRPr lang="pl-PL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Ania1998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Aleksandra2013</a:t>
            </a:r>
          </a:p>
        </p:txBody>
      </p:sp>
      <p:sp>
        <p:nvSpPr>
          <p:cNvPr id="7" name="Prostokąt 6"/>
          <p:cNvSpPr/>
          <p:nvPr/>
        </p:nvSpPr>
        <p:spPr>
          <a:xfrm rot="636814">
            <a:off x="5868144" y="2636912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1954Danuta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Wjk3%kfj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Mama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Hasło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699792" y="119675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Czy antywirus jest potrzebny?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827584" y="1916832"/>
            <a:ext cx="5814392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Wirus komputerowy</a:t>
            </a:r>
            <a:r>
              <a:rPr lang="pl-PL" dirty="0" smtClean="0"/>
              <a:t> – program komputerowy, posiadający zdolność replikacji, tak jak prawdziwy wirus, stąd jego nazwa. Wirus do swojego działania potrzebuje i wykorzystuje system operacyjny, aplikacje oraz zachowanie użytkownika komputera.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Wirusa komputerowego zalicza się do złośliwego oprogramowania.</a:t>
            </a:r>
            <a:endParaRPr lang="pl-PL" dirty="0"/>
          </a:p>
        </p:txBody>
      </p:sp>
      <p:pic>
        <p:nvPicPr>
          <p:cNvPr id="3074" name="Picture 2" descr="http://nowtrans.w.interia.pl/obraz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509120"/>
            <a:ext cx="1019175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683568" y="141277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Program antywirusowy</a:t>
            </a:r>
            <a:r>
              <a:rPr lang="pl-PL" dirty="0" smtClean="0"/>
              <a:t> (antywirus) – program komputerowy, którego celem jest wykrywanie, zwalczanie i usuwanie wirusów komputerowych. Współcześnie najczęściej jest to pakiet programów chroniących komputer przed różnego typu zagrożeniami.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Program antywirusowy powinien również mieć możliwość aktualizacji definicji nowo odkrytych wirusów, najlepiej na bieżąco, przez pobranie ich z Internetu, ponieważ dla niektórych systemów operacyjnych codziennie pojawia się około trzydziestu nowych wirusów.</a:t>
            </a:r>
            <a:endParaRPr lang="pl-PL" dirty="0"/>
          </a:p>
        </p:txBody>
      </p:sp>
      <p:pic>
        <p:nvPicPr>
          <p:cNvPr id="2050" name="Picture 2" descr="http://1.bp.blogspot.com/_U_WEANC7TBE/S7zlx-t7UUI/AAAAAAAABSc/6YonbOWtDyk/s1600/Intego-VirusBarrier-X5-10-5-10-Ava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509120"/>
            <a:ext cx="1800200" cy="1704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3.gstatic.com/images?q=tbn:ANd9GcTdPBKRT1fUdhO53jkmWeuGZ-5GeWZxq1nZLcMlQS1q_oLfG-kviQ7bXh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4801">
            <a:off x="1172790" y="1202029"/>
            <a:ext cx="2736304" cy="1176131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ShYoA1LvmZqdErBvK0wexz7n8YhLmFm1DbETeqFdulRdZUGsdALl3fp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5193">
            <a:off x="4987950" y="1415762"/>
            <a:ext cx="3705244" cy="1152128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QpFOFkbiDFKPeg7WN6mhzqRX72Ss73fAuqZxUirv4R6jhoD9DHJYIGV4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13557">
            <a:off x="899592" y="3140968"/>
            <a:ext cx="3867741" cy="1202656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QDxQSEBAVFBIXFhQVGBcUEhQYFBQVFhUXFxUUFBQYHCggGR0lHBUVIjEhJSkrLjAvGB8zODMtNygtLisBCgoKDg0OGhAQGiwkHyAsLCwsLCwsLCwsLCwsLCwsLCwsLCwsLCwsLCwsLCwsLCwsLCwsLCwsLCwsLCwsLCwsLP/AABEIAJMBVwMBEQACEQEDEQH/xAAcAAEAAgMBAQEAAAAAAAAAAAAABgcBBAUDAgj/xABKEAABAwIDBAUHBwkHBAMAAAABAAIDBBEFEiEGMUFhBxNRcZEiMnKBobHBFDVCUrLR8BYjYoKTorPS4RUkMzRkc5JDU5TCJVSD/8QAGwEBAAIDAQEAAAAAAAAAAAAAAAECAwUGBAf/xAA1EQEAAgEDAwIFAQcDBQEAAAAAAQIDBBExBRIhQVETIjJhgRQGFTNCcZGhNFKxI2LR4fAW/9oADAMBAAIRAxEAPwC8UBAQEBAQEBAQEHw9wAudAFS0xWO6TzM7QiWK46+QlsRLWdo853O/ALktf1e+S01xTtVutNoa1jfJ5lxi4k3JN+9aSbTM7vfEREbRDo4djMkR1Jez6pN/A8Fs9H1TNgnafNXkzaLHkjx4lMqSdsjA9puD+LFdlgzUzUi9OJaO9Jpaaz6PZZlRAQEBAQEBAQEBAQEBAQEBAQEBAQEBAQEBAQEBAQEHjUztjaXPNgFiy5a4qza87QtWk2navLiflOzNbq3Ze24v4LSfv/H3bdvj3e/925Irvv5dulqGyNDmG7T+LLd4c1MtIvSfEvBelqW7bPZZVRAQEHC2oqSyIMG95t6hv+C0fXNROPB2RzZ7tBi78m8+iJLjt28ETuIhIdkqohzoydCMw7xofguk6BqJ7rYpn7w1XUsXiLwlDV1LVMoCAgICAgICAgICAgICAgICAgICAgICAgICAgICAgjm2EhtG3gSSe8Wt71zn7QZJita+7Z9NrHdaUZXLNv90l2OkNpG8BlPrN7+4LqP2eyTMXr6Q1HUqxFon3SRdI1ggICCIbU1AdKGD6Dde88PABch13NF80U9m56djmKTafVxFoZbEUAg6uzI/vI9F3uW46JE/qfHtLxdQ/g/lNAu2aJlAQEBAQEBAQEBAQEBAQEBAQEBAQEBAQEBAQEBAQEHNxzD+vjsNHDVt93ctd1LR/qsXbHMcPRps/wr7+koZUQOjdle0g9hXE5sF8V+y8bS3+PJXJG9XQ2fxAQyHMbNcACewjcfatl0jW10+SYvxZ5ddhnLSJrzCTuxWED/ABmepw9wXUW6hpo5vH92njT5f9svP+24P+6PA/cqfvTS7/XC/wClzf7XuzEonbpWf8gstddp7RvF4/upODJHNZc7E9oGMBERD3do80c78Vr9b1jHjr24/Nv8PTg0V7+beIRN7y4kk3J1J7SuPvkte02tzLd1rFY2h8qiRAUwmEk2TpD5Up9EfE+7wXT9B00x3Zpj7Q0/UcsTMUhJQumaxlAQEBAQEBAQEBAQEBAQEBAQEBAQEBAQEBBzMcxcUzW+SXyPJaxgIFyAXOLnHRrWgElx3BIRLnYTtR1sjWSCIZ8wZJDO2aEua3M6NzgBlfl1sRqFOxukihIgIMFDZH9ro29Wx30s1h3EG/tAXP8AXqV+FW/ru2PTbT8Tb0Re65NuRSMKNiBDcUbgoBSmXpDC55sxpceQJ9yy48N8nilZlS+SlPql1sO2fe8gy+Q3s+kfVwW50XRct7ROXxDwZ9fWsbU8ylkMQY0NaLAaALrKUrSvbXiGnmZmd5eiugQEBAQEBAQEBAQEBAQEBAQEBAQEBBXOM9JboqiSKKma5rHOZmc8guLSQTYDQXBVoqpNkw2ZxsV1M2drctyWuaTfK5psQDxHH1qJjZaJ3dVxsCVCVYz9Kjs56ulaWX0zSEOLe02boVbtU7naxys6+GmrWNPUuhqI3aEmLr2NAe4D6LXR5SRuDroly6Cj69/UQytmBfHK+dpzCNrKXqsjnAAXzaNA1y3vzIWSqriAg+JHWBJ0FtT2KtrRWN5Nt/EIPi9eZ5L/AERcNHLt7yuF6jrJ1OT/ALY4dBpMEYq/dr0lK6V2VgufYOZPBefT6bJnt2Y4/wDTLlzVxRvZIqTZlgH5x5cexug+9dJg6BiiP+pMzLVZOo3mfl8Nh+zcJGmYcw4/FZ7dD0sx4iY/Kka/NHq4uJ4C+IZm+WzjYeUO8cVpdb0bJgjup5h7tPrq38X8S5C0uz3igb2E0Bnky7mjVx5dg5lbHp2jnU5dp4h5tVn+FTeOZTWmpmxtDWNAHIfi67fDgpir20jZoL3ted7S9rLKqKYGUBBi6AgXQZQEBAQYugXQEGUBBhBlAQYQZQEGEGUH57xaFz62ZjGlz3TygNaCXE9Y7QAb1khimN1vdH2Fy0tEI52ZH53utcGwNrXt3Kkr14SGoPkO9E+5Qs/N7dwWWOGH1XpsEP8A4ym9A/acsc8ssO+xgG4AdwUJfSAgIOJtVV5Igwb3m36o3/ALSdb1M48HZHNvH4e7QYu/JvPoicUZc4NaLkkAd5XI46Te0Vj1bq9+2s2n0TnDKFsEYaN/E9pXeaPR102KKRz6/dzmfNbLfeUd2j29gpHmNjTNKN4a4BjT2OfrryAK90V38sE2iHGo+lMF1pqQtb2xy5iP1XNF/FTNEd6eYZiMVTEJYXh7DxHA8WuB1B5Kkx42laJRvaLDRE4PaLMdw7Hf1XH9Z0EYbfFpxP8Ahu9DqJvHZbmHGWibBLdk4rQudxLj7AP6rseg0iMHd7y0nUbTOTb2d0LevA4O2WPigpjIADI45IwdxcQTc8gAT4DipiN1bTspmoxGpq5RmlkkkcQA0OOpO4NaNAr7bMe8u23YjESP8M/t2/zKN4W2k/IfEfqH9u3+ZN4NpcfEaaqopckpkiktcWkOo7WuabFTGyPKxujnax9VenqHZpWjM1/F7RoQ79IXGvEHkq2jZesvPpbr5I4YWRvLWyOfmykgkNDbAkcPK9gSsFpRbo3xGVuIxRiR2STO1zS4kG0bnA2PEFo1VrR4VrPldCxsgg5+OYoykp3zSbmjQcXOPmtHMlIjdEzsoasxGWeV0j3uL3uucpdvJ0DR7AFl8bMe6xnTnBcMbfyquY38okhrrC99dzBYW4k81SI3W32hXzqupq5gDJLLK82AzG5PYBuA8ArbQpvMu2Nh8R/7Z/bt/mUbwttJ+Q+I/UP7dv8AMm8G0uLWMqaObJI6SKUWOkh3cCCDYhTERKPKz+jvap1Yx0M5vNGAc27rGbrkDiDa/eFWYXrLPSJtU6jY2KDSaQE5jr1bN1wPrE3A7ikRuWtsrClfVVcwYx8ssrr/APUdfmSSbAK3Cm8y7v5EYl2H/wAgfeo3hO0sP2JxIA+STy+UDX95N4NpcKlxSppZTklkje1xBaSbXBsWvYdD3K23hG66NkMeFdSiW2V4OSRo3NeACbciCCO9Y5ZIndT1fiL4Kqp6o5HummBePPDc7rtafo34kanT13iGOZ2YwfCqutc7qA99vOcZLAE7gXOO/kk7QRvK1NicKmpaKSOpFnl73Dyw7ySxoGveCqSvHCk27gsscMfqvXYH5spvQP2nLFbllhIFCRAQYJQQ/aqbNUW+q0eJ1PvC47ruXu1Pb7R/y3fTqbY5t7my0GacuP0Wk+s6D2XToWGL55vP8sHUb7Y9o9W10gYyaSicYzaSQ9Ww8W3BLnDmGg252XZVhopnaFVbM7PS18xZGQ1rRme91yGgnTvJsdORV5nZSI3STHejZ8MJkgl60tF3MLLOIG/JYm55KIsntc3o5xo09a2Mn81MQxw4Zj5ju++nc5TMIrPotrGqfrKd47Bcd7dfgtZ1DB8XTWr6/wDh69PfsyxZBVwDpEv2TP5g+m73Bdp0L/TfmWj6h/F/DtrdPCrPpkcc1KOFpj67x/1V6qWR7o0aDicVxezZCO/IdVNuFa8rsWNlZQVt0yNFqU21vML8bfm9FaqlkW6O3kYpT24mQeoxPVrcK15Srpk8yl75fcxVqtdFejz50p++T+DIrWVryvJY2Vi6Cn+kzaD5TUdRG68UJINtzpdzj+ru78yyVhjtL06Mdn+vn+UyN/NxHyb7nS8PU29+8t7FFpKw2OmBx+UQDh1bj6y7X3BKl3P6Kmg4lqN0MhHI3YL+BPiptwVXIsTIKRWHTEwdZTG2uWUX5AssPafFXopdx+i82xJnOOQHusD8ApsrV79LDCK9pO4wst6nPuoqXe/RFKwVcocQHui8m+8gOBcB7D6ksmq2QqMggg+0HR8Kupkn+UZM+U5RHe1mht75hvtdWiyk13dbY7Zj+zxK3rjIHlp8zLlLQQeJve48FEzumI2U3jn+bqP96b+I5ZI4Y5Wn0UMH9n3tqZZCeejR8FS3LJXhL6jzHeifcqrPze3cs0cMPqvXYH5spvQP2nLFbllhIFCRAQfJUCEbQ/5qT9X7DVw3WN/1dm/0P8GHQ2P86TuZ73LY/s9t3X/DzdT/AJXE6Ygepp+zrH+OUW9gK6uvLTXffQ89vyedotnEgJ7cpYA32h6WKrAVV35+IyV9m6BtTYcrTae5ZPRi9V+VBGR3ou9y82afknf2lnp9UK7C+buoS/ZQfmD6bvcF2XQf9N+ZaPqH8X8O2Fu3hVj0yedS903viV6KWcLoy+c4vRl+wVNuEV5XWsbIIK36ZPNpe+X3MVqqWRTo++dKfvf/AAnq08K15Szpk82l75fcxVqtbhFOjz50p++T+DIrW4VryvJY2VGNvtoPkVKch/PSXYz9H60nqHtIUxCszspvDaF9RMyKMXe91hf2uPIC5KyT4Y48r9wbDGUtOyGMeSwWvxcfpOPMm5WJlhW/TB/mYP8Aad9tXqrdo9FHzif9mT7Uam3CKrkWNkEFY9Mfn0voy+9ivRju4nRh85s9CX7KmyKrC242X+XxNyENmjvkJ80g72OI1ANhrwsqVnZeY3Vkdka+J9200gc03Do3N39rXB2ivvCkVlvfI8Y/1f7U/wAybwnyw6kxgC/97/aO9wcnhHzObSbWVsL7ipkJB1bIS9ptvBa74WKnaEbyuDZPHW11MJQMrgcj2/VeACbHsIII71imNpZYndSOOf5uo/3pv4jlljhistXop+bv/wBZP/VUtyyV4S+Zt2kdoI9iqs/Oc9I+N5jexwe05SCDe403LLv4YZ5XpsbSuiw+nZI0teGC4O8XJNjz1WOeWWHbUJLoCDzmkDQS4gAcSVjyXrjjutKYibeIQTFakSzOeNxtbuAA+C4LqGeM2oteOPR0OlxzjxxEtvZmoyT2O5wLfXvHuPivZ0PP8PUds/zQw9Qx92Pf2dbbTBfltG+NtusFnx3+u2+l+FwSPWu1rLRTCmsJxWahnL4iWPF2ua4aHXVj2/ghZZjdjidlk7F7ZT19R1ToI2sawuc5pdpwaNe0+4qkxsvFt0IwrC31WLOYwEhtQ97zwaxspJJPO1hzKtv4Vjlb2PVGSneb6kZR+tp7rrVdUz/C01p9Z8R+Xs0mPvyxCELgnRJbsnJeEjiHn2gf1XZdBvvp5r7S0fUY2y7/AGdwLePCrXpkjP8AdXW8n882/M9WQPBp8Faqlkb6OJmsxOHMbXD2i/1nMNh61a3CK8rvWNkEFb9Mnm0vfL7mK1VLIp0ffOlP3v8A4T1aeFa8pf0xxExUzuAfI097mgj7JVarW4RDo9NsUp++T2xPVrcK1XfPKGNL3EBrQSSdwAFySsbKobavHHV1U6U3yebG0/RYDpp2nee/kslY8MUzunvRZs/1cZq5G+XILR3+jHxd+sR4AdqraV6wsBVWVZ0wxHr6d1tCx7fWHAkfvBXqpdy+i2YNxIBxAzRSNbfi67XW8Gu8FNuFarnWNlEFY9Mfn0voy++NXox3cTow+c2ehL9lTZFUt232yqKGpEUccTmGNrwXh9ySXAjRw7Aq1jde1tnpsNtnJXTvimbEwhmZmQOBdY2dvcdwIS1diLbpwqrCCiduyw4lUdXa2YXtuzZG5/3r353WWOGG3KYdDl+rqfq5o7elZ2b2ZVSy9EB2ijLa2oaRYiaX2vJHssrxwpZZ3RNODQuaD5TZX3HEXDSD3fcVS3LJXhNXmwJKqsq2o6UZOsPV00Zjv5OZzs5HAkjcfVor9vhTuWLg2INqaeOdoID2h1jvB4j1G6pK0N5Eo/juNGM9XF530nfV5Adq0HVOq/Bn4WLn1+zYaTR/E+e3CP8A9oS3v1r7+kfcud/X6nffvltP02Lbbth5z1L5PPeXd5+CxZdTly/XaZWphx04h4rBLIy1xBuDYjVWpaaz3V5hFoiY2nhN8GxITs10ePOHxHJdz0/XU1OOP90cuf1OnnFf7ejUxvZKlrHZ5o/L+uwlriOx1t/rWyiZh5Zjdu4Pg0NHH1cEYaL3J1LnHtc46lJkiHvFTsiDsjWsBJccoDQTxJt71W9orG8piJmfCI47iXXvs3zG3tzPFy4vquv/AFOTtr9Mf/bt7otP8Ku88y5i072urs7W9VLZxs1+ncfon4etbno+r+Dm7bcWeHX4fiU7q8wmgXatG5W02CMrqd0LzY6OY61yx43O9pB5EqYnZExuqGt2MrYX2FO59jo+LymnsI4j12V94Y9pbrI8YAsPllhzd96j5T5mSMZ/1f7ynwn5ko6UMMmqGU3UQvkLTJmyi9rhlr+BVYWsjmxGz9VFiMD5aaRjAX3c5tgLxvAue8hTMxsrEeVn7QYOysp3wyaA6hw3scPNcO771WJXmN1RVWx9dTTAxwueWuDmSQ2IuDcOA3g8iPFX3hTtdHGJsXq4uqlp5AzS4ZFkz+mb692gUR2nl6bMdHkskgfWN6uIG5ZcF8n6JsbNHbx4c0mxFfdbEbA0AAAACwA3ADcAFRkfSDi7WYA2vpzE45Xg5mPtfK7mOII0KROyJjdUlRshXQvsKd5INw6I5hodC1wNx67FZO6GPtlvhuMD/wC54uUfKn5nrTDGOsZm+V5czb3zWtcXv6k8Edzv9KWFTVDqfqIXyZRLfI29rllr+BUVnZa8buR0e4FUwYgx81PIxgZIMzm2Fy3QXU2nwrWE0222YFfCMpDZmXLHHcb72O5Gw14EDmqxK0xuq78l6+GQFtNKHtNw6PW3NrmlX7oU7ZdG2M/6z2p8qfmfLmYwQQflmvNyj5T5mlRbGVsr7fJ3MvvdJ5LRzJ3n1Aqe6Edsrd2XwNlDTCFpzG5c91rZ3mwJtwGgA5ALHM7skRsjG32xbql/yimt1trPYSBnsNHNJ0zW0136a6a2rKtq7oTR4HiMDi6GCojduJZcXHZobFW3hXaU/wBgGVhbUCu67Xqwzrr9j82X91UtsvG/qryo2OrWPLBSvdY2DmgFruwh17W71fu8KzC49lqB1NRQwyWzsYA6265JJAPK9ljleHVRKuZpMzi47ySfEr5vlyTkvNp9XT0pFaRWPR5rEuIPSKFzzZjS7uBKzY8GTJ4rWZ/opbJSv1SzNA5nntc3vBHgpyYMuP6qzH9YKZKW+mXzDK5jg5ri0jiFXHlvjt3VnafsWx1vG1od2k2mcBaRmbm02Pgt9g6/asbZK7/0a7J02JnektiTahtvJidfmQB8V6LftDjiPFJY46bf1mHGxDFpJtHGzfqt3evtWm1fUs2o8TO0ez3YNJjxeYjeWgta9QoBWidp3J8+HfwnaDIAya5A3OGpA5jj3roen9a+HWKZo8e7V6nQTPzY3fhxGJ/myNJ7L6+G9dDi1eDJ9Fo/u1tsOSvMNtq9MMbKkEBAQEBAQEBAQEBAQEBAQEBAQEBAQEBAQEBAQV9iFMYpXMPA6cwdxXz7W6edPmmkx49P6Oj0+SMlImOWsvG9DYoaUyyNYOO/kOJXp0mntnyRSrDnyxjpNpTukpmxsDWAAD28yu9waemGkUrHDncmS2Sd7MVdM2Rpa8XB9nMdiZ8GPNXtvG8IpeaTvVFMRwGSMksGdvLzh3j7lyes6Plwzvj81/zDc4NdS/i/iXJIWnmJifL3xPsKI+wIMKoICkEBImYJ88uvhONviIa8l0fPe3mD8Fuen9WyYbRXJ5r/AMPDqdFW8b08Sl8MgcA5puCAQe0LsaXresWrO8S0kxMTtL0V0CAgICAgICAgICAgICAgICAgICAgICAgICAg5+KYWydvlaOG5w3jlzC8Gt0GPVRHd4mPVnwai2Gd4cT8l33/AMRtu438FpP/AM9bf642e/8AecbfS7eF4WyAeTq473HeeXILd6LQY9LHy8+7wZ9RbNPl0F72AQYsg8ZqSN/nxtd3tBWDJpsWT6qxP4XrkvXiZeIwmEf9Fn/ELFHT9NH8kf2X/UZZ/mlq1eARPHktyHtb925eXP0fT5I+WNp+zJj1mSk8oviFA6B+V+47iNxH44LlNZo76a/bf8Nzgz1zV3rz7NReJnEBAUggkmylafKiJ/Sb8R7R7V0/QdXM74Zn7w1HUcO3zwkoXTNYygICAgICAgICAgICAgICAgICAgICAgICAgIMWQLKNhlSCAgICAgxZBp4pRCaMtO/eD2HgvHrdLXUYprP4ZcGWcd94QNzbGx3hcBak1naXS1mJiJhhVBQCAiW7gsmWojP6VvHT4rYdMvNNVSY93m1de7DaE8C75zrKAgICAgICAgICAgICAgICAgICAgICAgICAgICAgICAgICAgxZNhBMaiy1Eg/Sv4i/wAVwXU6dmqvDodJbuwxPs0VrnpEBAQbeEMvURj9IHw1+C9vTq92ppH3YNVO2K39E+C+gQ5xlSCAgICAgICAgICAgICAgICAgICAgICAgICAgICAgICAgICAgiu1dIQ5so3EZT3i9vxyXLde0/zRmjjiW26dljzSUfXNtoICgFMRuO7srSZpDIdzRYekf6X8Vv8AoWmmck5Z4hreo5dqxT1SwLrWnZUggICAgICAgICAgICAgICAgICAgICAgICAgICAgICAgICAgIPCqphIwscLg/jRYc2Guak0txK9LzS0WhCcSw50DrOF28HcD9xXD67QX01vMePdvtNqa5Y58tJeDZ6RNht4fQPmdZo04u4D8di9mj0WTU22rx6ywZ9RXFG8z5TeipWxMDGjQeJPEldzpsFcGOKV9HP5Mk5LTaWwvQoICAgICAgICAgICAgICAgICAgICAgICAgICAgICAgICAgICAgIPKSMOFnAEHgRosU1i9Zi0bpiZi28Ilj1GyN3kNt6yuO6ngx47fJGzdaPLe8fNL4wSkZI+z23HefgqdJw0zZe3JG8LavJalfllMIYmtADWgDsA0XbY8VMcbUjZo7Wm1vL0CtCGVI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data:image/jpeg;base64,/9j/4AAQSkZJRgABAQAAAQABAAD/2wCEAAkGBxQQDxQSEBAVFBIXFhQVGBcUEhQYFBQVFhUXFxUUFBQYHCggGR0lHBUVIjEhJSkrLjAvGB8zODMtNygtLisBCgoKDg0OGhAQGiwkHyAsLCwsLCwsLCwsLCwsLCwsLCwsLCwsLCwsLCwsLCwsLCwsLCwsLCwsLCwsLCwsLCwsLP/AABEIAJMBVwMBEQACEQEDEQH/xAAcAAEAAgMBAQEAAAAAAAAAAAAABgcBBAUDAgj/xABKEAABAwIDBAUHBwkHBAMAAAABAAIDBBEFEiEGMUFhBxNRcZEiMnKBobHBFDVCUrLR8BYjYoKTorPS4RUkMzRkc5JDU5TCJVSD/8QAGwEBAAIDAQEAAAAAAAAAAAAAAAECAwUGBAf/xAA1EQEAAgEDAwIFAQcDBQEAAAAAAQIDBBExBRIhQVETIjJhgRQGFTNCcZGhNFKxI2LR4fAW/9oADAMBAAIRAxEAPwC8UBAQEBAQEBAQEHw9wAudAFS0xWO6TzM7QiWK46+QlsRLWdo853O/ALktf1e+S01xTtVutNoa1jfJ5lxi4k3JN+9aSbTM7vfEREbRDo4djMkR1Jez6pN/A8Fs9H1TNgnafNXkzaLHkjx4lMqSdsjA9puD+LFdlgzUzUi9OJaO9Jpaaz6PZZlRAQEBAQEBAQEBAQEBAQEBAQEBAQEBAQEBAQEBAQEHjUztjaXPNgFiy5a4qza87QtWk2navLiflOzNbq3Ze24v4LSfv/H3bdvj3e/925Irvv5dulqGyNDmG7T+LLd4c1MtIvSfEvBelqW7bPZZVRAQEHC2oqSyIMG95t6hv+C0fXNROPB2RzZ7tBi78m8+iJLjt28ETuIhIdkqohzoydCMw7xofguk6BqJ7rYpn7w1XUsXiLwlDV1LVMoCAgICAgICAgICAgICAgICAgICAgICAgICAgICAgjm2EhtG3gSSe8Wt71zn7QZJita+7Z9NrHdaUZXLNv90l2OkNpG8BlPrN7+4LqP2eyTMXr6Q1HUqxFon3SRdI1ggICCIbU1AdKGD6Dde88PABch13NF80U9m56djmKTafVxFoZbEUAg6uzI/vI9F3uW46JE/qfHtLxdQ/g/lNAu2aJlAQEBAQEBAQEBAQEBAQEBAQEBAQEBAQEBAQEBAQEHNxzD+vjsNHDVt93ctd1LR/qsXbHMcPRps/wr7+koZUQOjdle0g9hXE5sF8V+y8bS3+PJXJG9XQ2fxAQyHMbNcACewjcfatl0jW10+SYvxZ5ddhnLSJrzCTuxWED/ABmepw9wXUW6hpo5vH92njT5f9svP+24P+6PA/cqfvTS7/XC/wClzf7XuzEonbpWf8gstddp7RvF4/upODJHNZc7E9oGMBERD3do80c78Vr9b1jHjr24/Nv8PTg0V7+beIRN7y4kk3J1J7SuPvkte02tzLd1rFY2h8qiRAUwmEk2TpD5Up9EfE+7wXT9B00x3Zpj7Q0/UcsTMUhJQumaxlAQEBAQEBAQEBAQEBAQEBAQEBAQEBAQEBBzMcxcUzW+SXyPJaxgIFyAXOLnHRrWgElx3BIRLnYTtR1sjWSCIZ8wZJDO2aEua3M6NzgBlfl1sRqFOxukihIgIMFDZH9ro29Wx30s1h3EG/tAXP8AXqV+FW/ru2PTbT8Tb0Re65NuRSMKNiBDcUbgoBSmXpDC55sxpceQJ9yy48N8nilZlS+SlPql1sO2fe8gy+Q3s+kfVwW50XRct7ROXxDwZ9fWsbU8ylkMQY0NaLAaALrKUrSvbXiGnmZmd5eiugQEBAQEBAQEBAQEBAQEBAQEBAQEBBXOM9JboqiSKKma5rHOZmc8guLSQTYDQXBVoqpNkw2ZxsV1M2drctyWuaTfK5psQDxHH1qJjZaJ3dVxsCVCVYz9Kjs56ulaWX0zSEOLe02boVbtU7naxys6+GmrWNPUuhqI3aEmLr2NAe4D6LXR5SRuDroly6Cj69/UQytmBfHK+dpzCNrKXqsjnAAXzaNA1y3vzIWSqriAg+JHWBJ0FtT2KtrRWN5Nt/EIPi9eZ5L/AERcNHLt7yuF6jrJ1OT/ALY4dBpMEYq/dr0lK6V2VgufYOZPBefT6bJnt2Y4/wDTLlzVxRvZIqTZlgH5x5cexug+9dJg6BiiP+pMzLVZOo3mfl8Nh+zcJGmYcw4/FZ7dD0sx4iY/Kka/NHq4uJ4C+IZm+WzjYeUO8cVpdb0bJgjup5h7tPrq38X8S5C0uz3igb2E0Bnky7mjVx5dg5lbHp2jnU5dp4h5tVn+FTeOZTWmpmxtDWNAHIfi67fDgpir20jZoL3ted7S9rLKqKYGUBBi6AgXQZQEBAQYugXQEGUBBhBlAQYQZQEGEGUH57xaFz62ZjGlz3TygNaCXE9Y7QAb1khimN1vdH2Fy0tEI52ZH53utcGwNrXt3Kkr14SGoPkO9E+5Qs/N7dwWWOGH1XpsEP8A4ym9A/acsc8ssO+xgG4AdwUJfSAgIOJtVV5Igwb3m36o3/ALSdb1M48HZHNvH4e7QYu/JvPoicUZc4NaLkkAd5XI46Te0Vj1bq9+2s2n0TnDKFsEYaN/E9pXeaPR102KKRz6/dzmfNbLfeUd2j29gpHmNjTNKN4a4BjT2OfrryAK90V38sE2iHGo+lMF1pqQtb2xy5iP1XNF/FTNEd6eYZiMVTEJYXh7DxHA8WuB1B5Kkx42laJRvaLDRE4PaLMdw7Hf1XH9Z0EYbfFpxP8Ahu9DqJvHZbmHGWibBLdk4rQudxLj7AP6rseg0iMHd7y0nUbTOTb2d0LevA4O2WPigpjIADI45IwdxcQTc8gAT4DipiN1bTspmoxGpq5RmlkkkcQA0OOpO4NaNAr7bMe8u23YjESP8M/t2/zKN4W2k/IfEfqH9u3+ZN4NpcfEaaqopckpkiktcWkOo7WuabFTGyPKxujnax9VenqHZpWjM1/F7RoQ79IXGvEHkq2jZesvPpbr5I4YWRvLWyOfmykgkNDbAkcPK9gSsFpRbo3xGVuIxRiR2STO1zS4kG0bnA2PEFo1VrR4VrPldCxsgg5+OYoykp3zSbmjQcXOPmtHMlIjdEzsoasxGWeV0j3uL3uucpdvJ0DR7AFl8bMe6xnTnBcMbfyquY38okhrrC99dzBYW4k81SI3W32hXzqupq5gDJLLK82AzG5PYBuA8ArbQpvMu2Nh8R/7Z/bt/mUbwttJ+Q+I/UP7dv8AMm8G0uLWMqaObJI6SKUWOkh3cCCDYhTERKPKz+jvap1Yx0M5vNGAc27rGbrkDiDa/eFWYXrLPSJtU6jY2KDSaQE5jr1bN1wPrE3A7ikRuWtsrClfVVcwYx8ssrr/APUdfmSSbAK3Cm8y7v5EYl2H/wAgfeo3hO0sP2JxIA+STy+UDX95N4NpcKlxSppZTklkje1xBaSbXBsWvYdD3K23hG66NkMeFdSiW2V4OSRo3NeACbciCCO9Y5ZIndT1fiL4Kqp6o5HummBePPDc7rtafo34kanT13iGOZ2YwfCqutc7qA99vOcZLAE7gXOO/kk7QRvK1NicKmpaKSOpFnl73Dyw7ySxoGveCqSvHCk27gsscMfqvXYH5spvQP2nLFbllhIFCRAQYJQQ/aqbNUW+q0eJ1PvC47ruXu1Pb7R/y3fTqbY5t7my0GacuP0Wk+s6D2XToWGL55vP8sHUb7Y9o9W10gYyaSicYzaSQ9Ww8W3BLnDmGg252XZVhopnaFVbM7PS18xZGQ1rRme91yGgnTvJsdORV5nZSI3STHejZ8MJkgl60tF3MLLOIG/JYm55KIsntc3o5xo09a2Mn81MQxw4Zj5ju++nc5TMIrPotrGqfrKd47Bcd7dfgtZ1DB8XTWr6/wDh69PfsyxZBVwDpEv2TP5g+m73Bdp0L/TfmWj6h/F/DtrdPCrPpkcc1KOFpj67x/1V6qWR7o0aDicVxezZCO/IdVNuFa8rsWNlZQVt0yNFqU21vML8bfm9FaqlkW6O3kYpT24mQeoxPVrcK15Srpk8yl75fcxVqtdFejz50p++T+DIrWVryvJY2Vi6Cn+kzaD5TUdRG68UJINtzpdzj+ru78yyVhjtL06Mdn+vn+UyN/NxHyb7nS8PU29+8t7FFpKw2OmBx+UQDh1bj6y7X3BKl3P6Kmg4lqN0MhHI3YL+BPiptwVXIsTIKRWHTEwdZTG2uWUX5AssPafFXopdx+i82xJnOOQHusD8ApsrV79LDCK9pO4wst6nPuoqXe/RFKwVcocQHui8m+8gOBcB7D6ksmq2QqMggg+0HR8Kupkn+UZM+U5RHe1mht75hvtdWiyk13dbY7Zj+zxK3rjIHlp8zLlLQQeJve48FEzumI2U3jn+bqP96b+I5ZI4Y5Wn0UMH9n3tqZZCeejR8FS3LJXhL6jzHeifcqrPze3cs0cMPqvXYH5spvQP2nLFbllhIFCRAQfJUCEbQ/5qT9X7DVw3WN/1dm/0P8GHQ2P86TuZ73LY/s9t3X/DzdT/AJXE6Ygepp+zrH+OUW9gK6uvLTXffQ89vyedotnEgJ7cpYA32h6WKrAVV35+IyV9m6BtTYcrTae5ZPRi9V+VBGR3ou9y82afknf2lnp9UK7C+buoS/ZQfmD6bvcF2XQf9N+ZaPqH8X8O2Fu3hVj0yedS903viV6KWcLoy+c4vRl+wVNuEV5XWsbIIK36ZPNpe+X3MVqqWRTo++dKfvf/AAnq08K15Szpk82l75fcxVqtbhFOjz50p++T+DIrW4VryvJY2VGNvtoPkVKch/PSXYz9H60nqHtIUxCszspvDaF9RMyKMXe91hf2uPIC5KyT4Y48r9wbDGUtOyGMeSwWvxcfpOPMm5WJlhW/TB/mYP8Aad9tXqrdo9FHzif9mT7Uam3CKrkWNkEFY9Mfn0voy+9ivRju4nRh85s9CX7KmyKrC242X+XxNyENmjvkJ80g72OI1ANhrwsqVnZeY3Vkdka+J9200gc03Do3N39rXB2ivvCkVlvfI8Y/1f7U/wAybwnyw6kxgC/97/aO9wcnhHzObSbWVsL7ipkJB1bIS9ptvBa74WKnaEbyuDZPHW11MJQMrgcj2/VeACbHsIII71imNpZYndSOOf5uo/3pv4jlljhistXop+bv/wBZP/VUtyyV4S+Zt2kdoI9iqs/Oc9I+N5jexwe05SCDe403LLv4YZ5XpsbSuiw+nZI0teGC4O8XJNjz1WOeWWHbUJLoCDzmkDQS4gAcSVjyXrjjutKYibeIQTFakSzOeNxtbuAA+C4LqGeM2oteOPR0OlxzjxxEtvZmoyT2O5wLfXvHuPivZ0PP8PUds/zQw9Qx92Pf2dbbTBfltG+NtusFnx3+u2+l+FwSPWu1rLRTCmsJxWahnL4iWPF2ua4aHXVj2/ghZZjdjidlk7F7ZT19R1ToI2sawuc5pdpwaNe0+4qkxsvFt0IwrC31WLOYwEhtQ97zwaxspJJPO1hzKtv4Vjlb2PVGSneb6kZR+tp7rrVdUz/C01p9Z8R+Xs0mPvyxCELgnRJbsnJeEjiHn2gf1XZdBvvp5r7S0fUY2y7/AGdwLePCrXpkjP8AdXW8n882/M9WQPBp8Faqlkb6OJmsxOHMbXD2i/1nMNh61a3CK8rvWNkEFb9Mnm0vfL7mK1VLIp0ffOlP3v8A4T1aeFa8pf0xxExUzuAfI097mgj7JVarW4RDo9NsUp++T2xPVrcK1XfPKGNL3EBrQSSdwAFySsbKobavHHV1U6U3yebG0/RYDpp2nee/kslY8MUzunvRZs/1cZq5G+XILR3+jHxd+sR4AdqraV6wsBVWVZ0wxHr6d1tCx7fWHAkfvBXqpdy+i2YNxIBxAzRSNbfi67XW8Gu8FNuFarnWNlEFY9Mfn0voy++NXox3cTow+c2ehL9lTZFUt232yqKGpEUccTmGNrwXh9ySXAjRw7Aq1jde1tnpsNtnJXTvimbEwhmZmQOBdY2dvcdwIS1diLbpwqrCCiduyw4lUdXa2YXtuzZG5/3r353WWOGG3KYdDl+rqfq5o7elZ2b2ZVSy9EB2ijLa2oaRYiaX2vJHssrxwpZZ3RNODQuaD5TZX3HEXDSD3fcVS3LJXhNXmwJKqsq2o6UZOsPV00Zjv5OZzs5HAkjcfVor9vhTuWLg2INqaeOdoID2h1jvB4j1G6pK0N5Eo/juNGM9XF530nfV5Adq0HVOq/Bn4WLn1+zYaTR/E+e3CP8A9oS3v1r7+kfcud/X6nffvltP02Lbbth5z1L5PPeXd5+CxZdTly/XaZWphx04h4rBLIy1xBuDYjVWpaaz3V5hFoiY2nhN8GxITs10ePOHxHJdz0/XU1OOP90cuf1OnnFf7ejUxvZKlrHZ5o/L+uwlriOx1t/rWyiZh5Zjdu4Pg0NHH1cEYaL3J1LnHtc46lJkiHvFTsiDsjWsBJccoDQTxJt71W9orG8piJmfCI47iXXvs3zG3tzPFy4vquv/AFOTtr9Mf/bt7otP8Ku88y5i072urs7W9VLZxs1+ncfon4etbno+r+Dm7bcWeHX4fiU7q8wmgXatG5W02CMrqd0LzY6OY61yx43O9pB5EqYnZExuqGt2MrYX2FO59jo+LymnsI4j12V94Y9pbrI8YAsPllhzd96j5T5mSMZ/1f7ynwn5ko6UMMmqGU3UQvkLTJmyi9rhlr+BVYWsjmxGz9VFiMD5aaRjAX3c5tgLxvAue8hTMxsrEeVn7QYOysp3wyaA6hw3scPNcO771WJXmN1RVWx9dTTAxwueWuDmSQ2IuDcOA3g8iPFX3hTtdHGJsXq4uqlp5AzS4ZFkz+mb692gUR2nl6bMdHkskgfWN6uIG5ZcF8n6JsbNHbx4c0mxFfdbEbA0AAAACwA3ADcAFRkfSDi7WYA2vpzE45Xg5mPtfK7mOII0KROyJjdUlRshXQvsKd5INw6I5hodC1wNx67FZO6GPtlvhuMD/wC54uUfKn5nrTDGOsZm+V5czb3zWtcXv6k8Edzv9KWFTVDqfqIXyZRLfI29rllr+BUVnZa8buR0e4FUwYgx81PIxgZIMzm2Fy3QXU2nwrWE0222YFfCMpDZmXLHHcb72O5Gw14EDmqxK0xuq78l6+GQFtNKHtNw6PW3NrmlX7oU7ZdG2M/6z2p8qfmfLmYwQQflmvNyj5T5mlRbGVsr7fJ3MvvdJ5LRzJ3n1Aqe6Edsrd2XwNlDTCFpzG5c91rZ3mwJtwGgA5ALHM7skRsjG32xbql/yimt1trPYSBnsNHNJ0zW0136a6a2rKtq7oTR4HiMDi6GCojduJZcXHZobFW3hXaU/wBgGVhbUCu67Xqwzrr9j82X91UtsvG/qryo2OrWPLBSvdY2DmgFruwh17W71fu8KzC49lqB1NRQwyWzsYA6265JJAPK9ljleHVRKuZpMzi47ySfEr5vlyTkvNp9XT0pFaRWPR5rEuIPSKFzzZjS7uBKzY8GTJ4rWZ/opbJSv1SzNA5nntc3vBHgpyYMuP6qzH9YKZKW+mXzDK5jg5ri0jiFXHlvjt3VnafsWx1vG1od2k2mcBaRmbm02Pgt9g6/asbZK7/0a7J02JnektiTahtvJidfmQB8V6LftDjiPFJY46bf1mHGxDFpJtHGzfqt3evtWm1fUs2o8TO0ez3YNJjxeYjeWgta9QoBWidp3J8+HfwnaDIAya5A3OGpA5jj3roen9a+HWKZo8e7V6nQTPzY3fhxGJ/myNJ7L6+G9dDi1eDJ9Fo/u1tsOSvMNtq9MMbKkEBAQEBAQEBAQEBAQEBAQEBAQEBAQEBAQEBAQV9iFMYpXMPA6cwdxXz7W6edPmmkx49P6Oj0+SMlImOWsvG9DYoaUyyNYOO/kOJXp0mntnyRSrDnyxjpNpTukpmxsDWAAD28yu9waemGkUrHDncmS2Sd7MVdM2Rpa8XB9nMdiZ8GPNXtvG8IpeaTvVFMRwGSMksGdvLzh3j7lyes6Plwzvj81/zDc4NdS/i/iXJIWnmJifL3xPsKI+wIMKoICkEBImYJ88uvhONviIa8l0fPe3mD8Fuen9WyYbRXJ5r/AMPDqdFW8b08Sl8MgcA5puCAQe0LsaXresWrO8S0kxMTtL0V0CAgICAgICAgICAgICAgICAgICAgICAgICAg5+KYWydvlaOG5w3jlzC8Gt0GPVRHd4mPVnwai2Gd4cT8l33/AMRtu438FpP/AM9bf642e/8AecbfS7eF4WyAeTq473HeeXILd6LQY9LHy8+7wZ9RbNPl0F72AQYsg8ZqSN/nxtd3tBWDJpsWT6qxP4XrkvXiZeIwmEf9Fn/ELFHT9NH8kf2X/UZZ/mlq1eARPHktyHtb925eXP0fT5I+WNp+zJj1mSk8oviFA6B+V+47iNxH44LlNZo76a/bf8Nzgz1zV3rz7NReJnEBAUggkmylafKiJ/Sb8R7R7V0/QdXM74Zn7w1HUcO3zwkoXTNYygICAgICAgICAgICAgICAgICAgICAgICAgIMWQLKNhlSCAgICAgxZBp4pRCaMtO/eD2HgvHrdLXUYprP4ZcGWcd94QNzbGx3hcBak1naXS1mJiJhhVBQCAiW7gsmWojP6VvHT4rYdMvNNVSY93m1de7DaE8C75zrKAgICAgICAgICAgICAgICAgICAgICAgICAgICAgICAgICAgxZNhBMaiy1Eg/Sv4i/wAVwXU6dmqvDodJbuwxPs0VrnpEBAQbeEMvURj9IHw1+C9vTq92ppH3YNVO2K39E+C+gQ5xlSCAgICAgICAgICAgICAgICAgICAgICAgICAgICAgICAgICAgiu1dIQ5so3EZT3i9vxyXLde0/zRmjjiW26dljzSUfXNtoICgFMRuO7srSZpDIdzRYekf6X8Vv8AoWmmck5Z4hreo5dqxT1SwLrWnZUggICAgICAgICAgICAgICAgICAgICAgICAgICAgICAgICAgIPCqphIwscLg/jRYc2Guak0txK9LzS0WhCcSw50DrOF28HcD9xXD67QX01vMePdvtNqa5Y58tJeDZ6RNht4fQPmdZo04u4D8di9mj0WTU22rx6ywZ9RXFG8z5TeipWxMDGjQeJPEldzpsFcGOKV9HP5Mk5LTaWwvQoICAgICAgICAgICAgICAgICAgICAgICAgICAgICAgICAgICAgIPKSMOFnAEHgRosU1i9Zi0bpiZi28Ilj1GyN3kNt6yuO6ngx47fJGzdaPLe8fNL4wSkZI+z23HefgqdJw0zZe3JG8LavJalfllMIYmtADWgDsA0XbY8VMcbUjZo7Wm1vL0CtCGVI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http://g1.idg.pl/news/thumbnails/2/3/234286_adaptiveresize_620x2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3591">
            <a:off x="5292080" y="3717032"/>
            <a:ext cx="2808312" cy="1204857"/>
          </a:xfrm>
          <a:prstGeom prst="rect">
            <a:avLst/>
          </a:prstGeom>
          <a:noFill/>
        </p:spPr>
      </p:pic>
      <p:pic>
        <p:nvPicPr>
          <p:cNvPr id="1038" name="Picture 14" descr="http://www.thb.com.pl/uploads/cms/image/gdata-logo-rgb-www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3665">
            <a:off x="3680140" y="4304162"/>
            <a:ext cx="1049896" cy="145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20" y="1700808"/>
            <a:ext cx="6768792" cy="42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987824" y="9807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Bankowość elektroniczna</a:t>
            </a:r>
            <a:endParaRPr lang="pl-P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912808" cy="43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467544" y="177281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HTTPS</a:t>
            </a:r>
            <a:r>
              <a:rPr lang="pl-PL" dirty="0" smtClean="0"/>
              <a:t> (ang. </a:t>
            </a:r>
            <a:r>
              <a:rPr lang="pl-PL" i="1" dirty="0" err="1" smtClean="0"/>
              <a:t>Hypertext</a:t>
            </a:r>
            <a:r>
              <a:rPr lang="pl-PL" i="1" dirty="0" smtClean="0"/>
              <a:t> Transfer </a:t>
            </a:r>
            <a:r>
              <a:rPr lang="pl-PL" i="1" dirty="0" err="1" smtClean="0"/>
              <a:t>Protocol</a:t>
            </a:r>
            <a:r>
              <a:rPr lang="pl-PL" i="1" dirty="0" smtClean="0"/>
              <a:t> </a:t>
            </a:r>
            <a:r>
              <a:rPr lang="pl-PL" i="1" dirty="0" err="1" smtClean="0"/>
              <a:t>Secure</a:t>
            </a:r>
            <a:r>
              <a:rPr lang="pl-PL" dirty="0" smtClean="0"/>
              <a:t>) – szyfrowana wersja protokołu HTTP. W przeciwieństwie do komunikacji niezaszyfrowanego tekstu w HTTP klient-serwer, szyfruje go za pomocą specjalnego protokołu. </a:t>
            </a:r>
            <a:br>
              <a:rPr lang="pl-PL" dirty="0" smtClean="0"/>
            </a:br>
            <a:r>
              <a:rPr lang="pl-PL" dirty="0" smtClean="0"/>
              <a:t>Zapobiega to przechwytywaniu i zmienianiu przesyłanych danych.</a:t>
            </a:r>
            <a:endParaRPr lang="pl-PL" dirty="0"/>
          </a:p>
        </p:txBody>
      </p:sp>
      <p:pic>
        <p:nvPicPr>
          <p:cNvPr id="33794" name="Picture 2" descr="http://etc-mysitemyway.s3.amazonaws.com/icons/legacy-previews/icons/green-jelly-icons-business/082332-green-jelly-icon-business-lock6-sc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17032"/>
            <a:ext cx="2088232" cy="2088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1907704" y="112474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Komunikacja w Internecie</a:t>
            </a:r>
            <a:endParaRPr lang="pl-PL" sz="3600" dirty="0"/>
          </a:p>
        </p:txBody>
      </p:sp>
      <p:sp>
        <p:nvSpPr>
          <p:cNvPr id="7" name="Prostokąt 6"/>
          <p:cNvSpPr/>
          <p:nvPr/>
        </p:nvSpPr>
        <p:spPr>
          <a:xfrm>
            <a:off x="971600" y="213285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Komunikator internetowy</a:t>
            </a:r>
            <a:r>
              <a:rPr lang="pl-PL" dirty="0"/>
              <a:t> </a:t>
            </a:r>
            <a:r>
              <a:rPr lang="pl-PL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to </a:t>
            </a:r>
            <a:r>
              <a:rPr lang="pl-PL" dirty="0"/>
              <a:t>program komputerowy pozwalający na przesyłanie natychmiastowych komunikatów pomiędzy dwoma lub większą liczbą komputerów, poprzez sieć komputerową, zazwyczaj Internet (dlatego komunikatory </a:t>
            </a:r>
            <a:r>
              <a:rPr lang="pl-PL" i="1" dirty="0"/>
              <a:t>internetowe</a:t>
            </a:r>
            <a:r>
              <a:rPr lang="pl-PL" dirty="0"/>
              <a:t>).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Od </a:t>
            </a:r>
            <a:r>
              <a:rPr lang="pl-PL" dirty="0"/>
              <a:t>poczty elektronicznej różni się tym, że oprócz samej wiadomości, przesyłane są także informacje o obecności użytkowników, co zwiększa znacznie szansę na prowadzenie bezpośredniej konwersacji.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Może </a:t>
            </a:r>
            <a:r>
              <a:rPr lang="pl-PL" dirty="0"/>
              <a:t>też przesyłać obraz w czasie rzeczywistym.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771800" y="30689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Do zobaczenia za tydzień.</a:t>
            </a:r>
            <a:endParaRPr lang="pl-PL" sz="240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/>
          <a:p>
            <a:r>
              <a:rPr lang="pl-PL" dirty="0" err="1" smtClean="0"/>
              <a:t>opr</a:t>
            </a:r>
            <a:r>
              <a:rPr lang="pl-PL" dirty="0" smtClean="0"/>
              <a:t>: Konrad </a:t>
            </a:r>
            <a:r>
              <a:rPr lang="pl-PL" dirty="0" err="1" smtClean="0"/>
              <a:t>Prośniak</a:t>
            </a:r>
            <a:r>
              <a:rPr lang="pl-PL" dirty="0" smtClean="0"/>
              <a:t>  </a:t>
            </a:r>
            <a:r>
              <a:rPr lang="pl-PL" dirty="0" err="1" smtClean="0"/>
              <a:t>zdj</a:t>
            </a:r>
            <a:r>
              <a:rPr lang="pl-PL" dirty="0" smtClean="0"/>
              <a:t>: Internet, Angora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.blomedia.pl/pcblog.pl/944/logotl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501008"/>
            <a:ext cx="1944216" cy="2054863"/>
          </a:xfrm>
          <a:prstGeom prst="rect">
            <a:avLst/>
          </a:prstGeom>
          <a:noFill/>
        </p:spPr>
      </p:pic>
      <p:pic>
        <p:nvPicPr>
          <p:cNvPr id="1030" name="Picture 6" descr="http://i.wp.pl/a/f/jpeg/28440/gadu-gadu-gg-logo-nowe-66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645024"/>
            <a:ext cx="2693740" cy="2016224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RkB9oQ-58gqYNh9gkmyd9wsP1yadXTRLVF0h698fiBRF7dN8nOjmlhz-F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700808"/>
            <a:ext cx="3639323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619672" y="2204864"/>
            <a:ext cx="61206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Głos i obraz (wideotelefon)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Możliwość rozmawiania z wieloma osobami równocześnie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Za darmo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Lista kontaktów (książka telefoniczna)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Możliwość przesyłania załączników</a:t>
            </a:r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E:\Szkolenie Warszawa\Skype prin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3815696" cy="27714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 smtClean="0"/>
              <a:t>Skype</a:t>
            </a:r>
            <a:r>
              <a:rPr lang="pl-PL" dirty="0" smtClean="0"/>
              <a:t> umożliwia bezpłatne rozmowy głosowe i rozmowy wideo, wysyłanie wiadomości oraz udostępnianie plików— bez względu na odległość dzielącą rozmówców.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652120" y="436510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Skype</a:t>
            </a:r>
            <a:r>
              <a:rPr lang="pl-PL" dirty="0" smtClean="0"/>
              <a:t> umożliwia też płatne rozmowy z telefonami stacjonarnymi i komórkowymi na całym świecie, oraz wysyłanie </a:t>
            </a:r>
            <a:r>
              <a:rPr lang="pl-PL" dirty="0" err="1" smtClean="0"/>
              <a:t>sms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E:\Szkolenie Warszawa\Skype 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040782" cy="396044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635896" y="10527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Okno </a:t>
            </a:r>
            <a:r>
              <a:rPr lang="pl-PL" sz="2400" dirty="0" err="1" smtClean="0"/>
              <a:t>Skype</a:t>
            </a:r>
            <a:endParaRPr lang="pl-PL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86688" cy="43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1763688" y="184482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SMS z komputera na telefon – to możliwe?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87624" y="3140968"/>
            <a:ext cx="6768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Możliwe jest wysyłanie </a:t>
            </a:r>
            <a:r>
              <a:rPr lang="pl-PL" dirty="0" err="1" smtClean="0"/>
              <a:t>sms</a:t>
            </a:r>
            <a:r>
              <a:rPr lang="pl-PL" dirty="0" smtClean="0"/>
              <a:t> poprzez „Bramkę Internetową” jednak </a:t>
            </a:r>
            <a:br>
              <a:rPr lang="pl-PL" dirty="0" smtClean="0"/>
            </a:br>
            <a:r>
              <a:rPr lang="pl-PL" dirty="0" smtClean="0"/>
              <a:t>w wielu wypadkach jest to płatne, lub należy posiadać aktywny numer telefonu komórkowego.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051720" y="1556792"/>
            <a:ext cx="4789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Poczta tradycyjna, czy elektroniczna?</a:t>
            </a:r>
            <a:endParaRPr lang="pl-PL" sz="2400" dirty="0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979712" y="2564904"/>
            <a:ext cx="5238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Poczta elektroniczna:</a:t>
            </a:r>
            <a:endParaRPr lang="pl-PL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Wysyłanie prosto z własnego fotela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Bez opłat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Pisanie na komputerze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Załączniki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Błyskawiczna przesyłka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510</Words>
  <Application>Microsoft Office PowerPoint</Application>
  <PresentationFormat>Pokaz na ekranie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Komunikacja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Komunikacja</dc:title>
  <dc:creator>Konrad</dc:creator>
  <cp:lastModifiedBy>Konrad</cp:lastModifiedBy>
  <cp:revision>15</cp:revision>
  <dcterms:created xsi:type="dcterms:W3CDTF">2014-05-14T19:31:51Z</dcterms:created>
  <dcterms:modified xsi:type="dcterms:W3CDTF">2014-09-24T16:20:01Z</dcterms:modified>
</cp:coreProperties>
</file>